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2" r:id="rId6"/>
    <p:sldId id="263" r:id="rId7"/>
    <p:sldId id="276" r:id="rId8"/>
    <p:sldId id="272" r:id="rId9"/>
    <p:sldId id="264" r:id="rId10"/>
    <p:sldId id="265" r:id="rId11"/>
    <p:sldId id="266" r:id="rId12"/>
    <p:sldId id="267" r:id="rId13"/>
    <p:sldId id="274" r:id="rId14"/>
    <p:sldId id="27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1552" autoAdjust="0"/>
  </p:normalViewPr>
  <p:slideViewPr>
    <p:cSldViewPr>
      <p:cViewPr varScale="1">
        <p:scale>
          <a:sx n="74" d="100"/>
          <a:sy n="7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0EE5E-5AD7-492F-A6A0-158B84FF8A7F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0875-14F9-492B-9240-63FC2BE034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17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0875-14F9-492B-9240-63FC2BE034E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58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729BB3-F8D8-48DB-9D1C-8D168B602E2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EEA75F-65A7-4F45-8AED-CE752AB5C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olna.org/wp-content/uploads/2014/11/ia_vybiraiu_zdorovyi_obraz_zhizni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71" cy="8135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volna.org/wp-content/uploads/2014/11/ia_vybiraiu_zdorovyi_obraz_zhizni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volna.org/wp-content/uploads/2014/11/ia_vybiraiu_zdorovyi_obraz_zhizni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volna.org/wp-content/uploads/2014/11/ia_vybiraiu_zdorovyi_obraz_zhizni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323512" cy="64940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Высказывания о здоровом образе жизни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Здоровье — это лучшее богатство, которое есть у нас!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Гиппократ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Человек, который следит за своим здоровьем, лучше любого врача.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Сократ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Важное условие для выздоровления - это желание выздороветь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С.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Луцый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Здоровый желудок не принимает плохую еду, здоровый ум – плохие мысли!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У.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Хезлит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правильно жизнь прожить, много нужно знать.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В. Шекспир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Пищу и воду принимайте чтобы сила приходила, а не уходила!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М.Т. Цицерон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Новые книги библиотеки ВГМУ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1549400" cy="227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000240"/>
            <a:ext cx="1500198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Documents and Settings\Пользователь\Рабочий стол\здоровье(2)\P102089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571744"/>
            <a:ext cx="1489075" cy="1990725"/>
          </a:xfrm>
          <a:prstGeom prst="rect">
            <a:avLst/>
          </a:prstGeom>
          <a:noFill/>
        </p:spPr>
      </p:pic>
      <p:pic>
        <p:nvPicPr>
          <p:cNvPr id="1032" name="Picture 8" descr="C:\Documents and Settings\Пользователь\Рабочий стол\здоровье(2)\P102089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754563"/>
            <a:ext cx="1706563" cy="2103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0"/>
            <a:ext cx="81439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гл. библиограф Т.М. Березина.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volna.org/wp-content/uploads/2014/11/ia_vybiraiu_zdorovyi_obraz_zhizni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volna.org/wp-content/uploads/2014/11/ia_vybiraiu_zdorovyi_obraz_zhizni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06563"/>
            <a:ext cx="9143999" cy="8564563"/>
          </a:xfrm>
          <a:prstGeom prst="rect">
            <a:avLst/>
          </a:prstGeom>
          <a:noFill/>
        </p:spPr>
      </p:pic>
      <p:pic>
        <p:nvPicPr>
          <p:cNvPr id="4" name="Picture 2" descr="http://volna.org/wp-content/uploads/2014/11/ia_vybiraiu_zdorovyi_obraz_zhizni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706563"/>
            <a:ext cx="9143999" cy="8564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olna.org/wp-content/uploads/2014/11/ia_vybiraiu_zdorovyi_obraz_zhizni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3" cy="7993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volna.org/wp-content/uploads/2014/11/ia_vybiraiu_zdorovyi_obraz_zhizni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volna.org/wp-content/uploads/2014/11/ia_vybiraiu_zdorovyi_obraz_zhizni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нашей жизни всё мгновенно.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Всё проходит и пройдёт.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Спортом надо непременно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Заниматься круглый год.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Прыгать, бегать, отжиматься,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Груз тяжелый поднимать,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утрам тренироваться,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Стометровку пробегать.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Убегая от инфаркта,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щади себя, сосед!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Бодрый мир веселых стартов –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Вестник будущих побед!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тушуйся. Не стесняйся.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Обходись без докторов.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Своим телом занимайся.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Будь здоров! Всегда здоров!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А.Михеева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foto-kartinki.com/kartinky/kartinky/1628/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volna.org/wp-content/uploads/2014/11/ia_vybiraiu_zdorovyi_obraz_zhizni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42</Words>
  <Application>Microsoft Office PowerPoint</Application>
  <PresentationFormat>Экран (4:3)</PresentationFormat>
  <Paragraphs>22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Новые книги библиотеки ВГМУ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39</cp:revision>
  <dcterms:created xsi:type="dcterms:W3CDTF">2017-01-18T07:07:35Z</dcterms:created>
  <dcterms:modified xsi:type="dcterms:W3CDTF">2017-02-27T11:11:31Z</dcterms:modified>
</cp:coreProperties>
</file>